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8" autoAdjust="0"/>
    <p:restoredTop sz="94660"/>
  </p:normalViewPr>
  <p:slideViewPr>
    <p:cSldViewPr>
      <p:cViewPr varScale="1">
        <p:scale>
          <a:sx n="43" d="100"/>
          <a:sy n="43" d="100"/>
        </p:scale>
        <p:origin x="72" y="2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.png"/><Relationship Id="rId7" Type="http://schemas.openxmlformats.org/officeDocument/2006/relationships/image" Target="../media/image1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15.png"/><Relationship Id="rId10" Type="http://schemas.openxmlformats.org/officeDocument/2006/relationships/image" Target="../media/image125.png"/><Relationship Id="rId4" Type="http://schemas.openxmlformats.org/officeDocument/2006/relationships/image" Target="../media/image88.png"/><Relationship Id="rId9" Type="http://schemas.openxmlformats.org/officeDocument/2006/relationships/image" Target="../media/image1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30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2.png"/><Relationship Id="rId10" Type="http://schemas.openxmlformats.org/officeDocument/2006/relationships/image" Target="../media/image135.png"/><Relationship Id="rId4" Type="http://schemas.openxmlformats.org/officeDocument/2006/relationships/image" Target="../media/image11.png"/><Relationship Id="rId9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40.png"/><Relationship Id="rId10" Type="http://schemas.openxmlformats.org/officeDocument/2006/relationships/image" Target="../media/image142.png"/><Relationship Id="rId4" Type="http://schemas.openxmlformats.org/officeDocument/2006/relationships/image" Target="../media/image139.png"/><Relationship Id="rId9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11" Type="http://schemas.openxmlformats.org/officeDocument/2006/relationships/image" Target="../media/image147.png"/><Relationship Id="rId5" Type="http://schemas.openxmlformats.org/officeDocument/2006/relationships/image" Target="../media/image144.png"/><Relationship Id="rId10" Type="http://schemas.openxmlformats.org/officeDocument/2006/relationships/image" Target="../media/image146.png"/><Relationship Id="rId4" Type="http://schemas.openxmlformats.org/officeDocument/2006/relationships/image" Target="../media/image143.png"/><Relationship Id="rId9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11" Type="http://schemas.openxmlformats.org/officeDocument/2006/relationships/image" Target="../media/image152.png"/><Relationship Id="rId5" Type="http://schemas.openxmlformats.org/officeDocument/2006/relationships/image" Target="../media/image149.png"/><Relationship Id="rId10" Type="http://schemas.openxmlformats.org/officeDocument/2006/relationships/image" Target="../media/image151.png"/><Relationship Id="rId4" Type="http://schemas.openxmlformats.org/officeDocument/2006/relationships/image" Target="../media/image148.png"/><Relationship Id="rId9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5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1.png"/><Relationship Id="rId5" Type="http://schemas.openxmlformats.org/officeDocument/2006/relationships/image" Target="../media/image157.png"/><Relationship Id="rId10" Type="http://schemas.openxmlformats.org/officeDocument/2006/relationships/image" Target="../media/image160.png"/><Relationship Id="rId4" Type="http://schemas.openxmlformats.org/officeDocument/2006/relationships/image" Target="../media/image156.png"/><Relationship Id="rId9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4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2.png"/><Relationship Id="rId10" Type="http://schemas.openxmlformats.org/officeDocument/2006/relationships/image" Target="../media/image169.png"/><Relationship Id="rId4" Type="http://schemas.openxmlformats.org/officeDocument/2006/relationships/image" Target="../media/image11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64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0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5" Type="http://schemas.openxmlformats.org/officeDocument/2006/relationships/image" Target="../media/image12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64.png"/><Relationship Id="rId7" Type="http://schemas.openxmlformats.org/officeDocument/2006/relationships/image" Target="../media/image19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64.png"/><Relationship Id="rId7" Type="http://schemas.openxmlformats.org/officeDocument/2006/relationships/image" Target="../media/image19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96.png"/><Relationship Id="rId4" Type="http://schemas.openxmlformats.org/officeDocument/2006/relationships/image" Target="../media/image193.png"/><Relationship Id="rId9" Type="http://schemas.openxmlformats.org/officeDocument/2006/relationships/image" Target="../media/image1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64.png"/><Relationship Id="rId7" Type="http://schemas.openxmlformats.org/officeDocument/2006/relationships/image" Target="../media/image19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00.png"/><Relationship Id="rId4" Type="http://schemas.openxmlformats.org/officeDocument/2006/relationships/image" Target="../media/image197.png"/><Relationship Id="rId9" Type="http://schemas.openxmlformats.org/officeDocument/2006/relationships/image" Target="../media/image1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64.png"/><Relationship Id="rId7" Type="http://schemas.openxmlformats.org/officeDocument/2006/relationships/image" Target="../media/image19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04.png"/><Relationship Id="rId4" Type="http://schemas.openxmlformats.org/officeDocument/2006/relationships/image" Target="../media/image201.png"/><Relationship Id="rId9" Type="http://schemas.openxmlformats.org/officeDocument/2006/relationships/image" Target="../media/image2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0.png"/><Relationship Id="rId3" Type="http://schemas.openxmlformats.org/officeDocument/2006/relationships/image" Target="../media/image39.png"/><Relationship Id="rId21" Type="http://schemas.openxmlformats.org/officeDocument/2006/relationships/image" Target="../media/image55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59.png"/><Relationship Id="rId2" Type="http://schemas.openxmlformats.org/officeDocument/2006/relationships/image" Target="../media/image10.png"/><Relationship Id="rId16" Type="http://schemas.openxmlformats.org/officeDocument/2006/relationships/image" Target="../media/image52.png"/><Relationship Id="rId20" Type="http://schemas.openxmlformats.org/officeDocument/2006/relationships/image" Target="../media/image12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58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6.png"/><Relationship Id="rId19" Type="http://schemas.openxmlformats.org/officeDocument/2006/relationships/image" Target="../media/image11.png"/><Relationship Id="rId31" Type="http://schemas.openxmlformats.org/officeDocument/2006/relationships/image" Target="../media/image6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10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2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11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" Type="http://schemas.openxmlformats.org/officeDocument/2006/relationships/image" Target="../media/image11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2" Type="http://schemas.openxmlformats.org/officeDocument/2006/relationships/image" Target="../media/image87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" Type="http://schemas.openxmlformats.org/officeDocument/2006/relationships/image" Target="../media/image12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.png"/><Relationship Id="rId7" Type="http://schemas.openxmlformats.org/officeDocument/2006/relationships/image" Target="../media/image1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88.png"/><Relationship Id="rId9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1785" y="2534652"/>
            <a:ext cx="12572438" cy="13713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7385" y="2741461"/>
            <a:ext cx="13388654" cy="4375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18073" y="7289532"/>
            <a:ext cx="5376186" cy="846381"/>
            <a:chOff x="5818073" y="7289532"/>
            <a:chExt cx="5376186" cy="846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8079" y="6916205"/>
              <a:ext cx="10752381" cy="169523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8073" y="7289532"/>
              <a:ext cx="5376186" cy="846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74545" y="7419792"/>
            <a:ext cx="5088206" cy="6189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8073" y="6095955"/>
            <a:ext cx="2650886" cy="846381"/>
            <a:chOff x="5818073" y="6095955"/>
            <a:chExt cx="2650886" cy="846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9984" y="5722628"/>
              <a:ext cx="5304762" cy="169523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8073" y="6095955"/>
              <a:ext cx="2650886" cy="8463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95871" y="6226214"/>
            <a:ext cx="2068885" cy="6047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2629" y="1134105"/>
            <a:ext cx="3457470" cy="6269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0935" y="1864882"/>
            <a:ext cx="4686638" cy="20997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0787" y="2537034"/>
            <a:ext cx="2073328" cy="911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33054" y="4189619"/>
            <a:ext cx="6174081" cy="5547076"/>
            <a:chOff x="3633054" y="4189619"/>
            <a:chExt cx="6174081" cy="55470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677" y="1559527"/>
              <a:ext cx="12352381" cy="1109523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3054" y="4189619"/>
              <a:ext cx="6174081" cy="55470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5917" y="3490973"/>
            <a:ext cx="6174081" cy="5567641"/>
            <a:chOff x="1415917" y="3490973"/>
            <a:chExt cx="6174081" cy="55676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76481" y="1003337"/>
              <a:ext cx="12352381" cy="1114285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5917" y="3490973"/>
              <a:ext cx="6174081" cy="55676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17229" y="2531883"/>
            <a:ext cx="6507855" cy="5871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1784" y="2938812"/>
            <a:ext cx="9039193" cy="13713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1671" y="3488480"/>
            <a:ext cx="9813695" cy="4375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8099214"/>
            <a:ext cx="6073580" cy="1201964"/>
            <a:chOff x="904762" y="8099214"/>
            <a:chExt cx="6073580" cy="12019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04762" y="8099214"/>
              <a:ext cx="6073580" cy="1201964"/>
              <a:chOff x="904762" y="8099214"/>
              <a:chExt cx="6073580" cy="120196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054879" y="7568145"/>
                <a:ext cx="12152381" cy="2409524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2" y="8099214"/>
                <a:ext cx="6073580" cy="120196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241" y="8099903"/>
            <a:ext cx="4985221" cy="14068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5917" y="3500904"/>
            <a:ext cx="7903856" cy="5844485"/>
            <a:chOff x="1415917" y="3500904"/>
            <a:chExt cx="7903856" cy="58444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917" y="3500904"/>
              <a:ext cx="7903856" cy="58444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2974" y="3500904"/>
            <a:ext cx="7903856" cy="5844485"/>
            <a:chOff x="9232974" y="3500904"/>
            <a:chExt cx="7903856" cy="58444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2974" y="3500904"/>
              <a:ext cx="7903856" cy="58444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2629" y="1134105"/>
            <a:ext cx="2658815" cy="6269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799" y="1758250"/>
            <a:ext cx="7637936" cy="24246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3390" y="3556197"/>
            <a:ext cx="4922412" cy="11562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3865" y="3689530"/>
            <a:ext cx="6753783" cy="11562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358" y="4340587"/>
            <a:ext cx="7229206" cy="11206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9430" y="4581711"/>
            <a:ext cx="7241428" cy="942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82528" y="5333329"/>
            <a:ext cx="5570633" cy="3760177"/>
            <a:chOff x="2582528" y="5333329"/>
            <a:chExt cx="5570633" cy="37601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82528" y="5333329"/>
              <a:ext cx="5570633" cy="3760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99187" y="5508248"/>
            <a:ext cx="6171429" cy="3476571"/>
            <a:chOff x="10099187" y="5508248"/>
            <a:chExt cx="6171429" cy="3476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99187" y="5508248"/>
              <a:ext cx="6171429" cy="3476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43663" y="1821758"/>
            <a:ext cx="6340607" cy="24246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8573" y="3747754"/>
            <a:ext cx="6011741" cy="45684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2629" y="1134105"/>
            <a:ext cx="2658815" cy="6269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607" y="9304365"/>
            <a:ext cx="8069784" cy="633402"/>
          </a:xfrm>
          <a:prstGeom prst="rect">
            <a:avLst/>
          </a:prstGeom>
        </p:spPr>
      </p:pic>
      <p:pic>
        <p:nvPicPr>
          <p:cNvPr id="4" name="Demo_Setup_Final">
            <a:hlinkClick r:id="" action="ppaction://media"/>
            <a:extLst>
              <a:ext uri="{FF2B5EF4-FFF2-40B4-BE49-F238E27FC236}">
                <a16:creationId xmlns:a16="http://schemas.microsoft.com/office/drawing/2014/main" id="{BBB2265A-BD3D-42E5-8619-EB9DB30335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26339" r="26107"/>
          <a:stretch/>
        </p:blipFill>
        <p:spPr>
          <a:xfrm>
            <a:off x="3505200" y="2198834"/>
            <a:ext cx="5802645" cy="6863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4768" y="1821758"/>
            <a:ext cx="10113104" cy="24246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9678" y="3747754"/>
            <a:ext cx="8169515" cy="2061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2629" y="1134105"/>
            <a:ext cx="2658815" cy="6269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24768" y="5464615"/>
            <a:ext cx="10453738" cy="24246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69678" y="7422430"/>
            <a:ext cx="9608541" cy="2061853"/>
          </a:xfrm>
          <a:prstGeom prst="rect">
            <a:avLst/>
          </a:prstGeom>
        </p:spPr>
      </p:pic>
      <p:pic>
        <p:nvPicPr>
          <p:cNvPr id="4" name="Demo_Feature1">
            <a:hlinkClick r:id="" action="ppaction://media"/>
            <a:extLst>
              <a:ext uri="{FF2B5EF4-FFF2-40B4-BE49-F238E27FC236}">
                <a16:creationId xmlns:a16="http://schemas.microsoft.com/office/drawing/2014/main" id="{4351ACB1-E68E-4F2F-BD5D-2F4DCC1FEC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25857" r="26226"/>
          <a:stretch/>
        </p:blipFill>
        <p:spPr>
          <a:xfrm>
            <a:off x="899881" y="2320055"/>
            <a:ext cx="6324600" cy="7424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4768" y="1583663"/>
            <a:ext cx="8945406" cy="24246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9677" y="3338230"/>
            <a:ext cx="9862922" cy="3315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2629" y="1134105"/>
            <a:ext cx="2658815" cy="6269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24768" y="6207472"/>
            <a:ext cx="7964942" cy="24246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69678" y="7983382"/>
            <a:ext cx="9609571" cy="1435202"/>
          </a:xfrm>
          <a:prstGeom prst="rect">
            <a:avLst/>
          </a:prstGeom>
        </p:spPr>
      </p:pic>
      <p:pic>
        <p:nvPicPr>
          <p:cNvPr id="4" name="Demo_Feature2">
            <a:hlinkClick r:id="" action="ppaction://media"/>
            <a:extLst>
              <a:ext uri="{FF2B5EF4-FFF2-40B4-BE49-F238E27FC236}">
                <a16:creationId xmlns:a16="http://schemas.microsoft.com/office/drawing/2014/main" id="{6F5145B0-3AE9-49E5-A295-BB7E80DC51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25554" r="25586"/>
          <a:stretch/>
        </p:blipFill>
        <p:spPr>
          <a:xfrm>
            <a:off x="1143000" y="2167488"/>
            <a:ext cx="6089310" cy="701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1784" y="2938812"/>
            <a:ext cx="9039193" cy="13713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1671" y="3488480"/>
            <a:ext cx="10445678" cy="4375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8099214"/>
            <a:ext cx="6073580" cy="1201964"/>
            <a:chOff x="904762" y="8099214"/>
            <a:chExt cx="6073580" cy="12019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04762" y="8099214"/>
              <a:ext cx="6073580" cy="1201964"/>
              <a:chOff x="904762" y="8099214"/>
              <a:chExt cx="6073580" cy="120196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054879" y="7568145"/>
                <a:ext cx="12152381" cy="2409524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2" y="8099214"/>
                <a:ext cx="6073580" cy="120196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241" y="8099903"/>
            <a:ext cx="4985221" cy="14068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8151" y="2909986"/>
            <a:ext cx="5242224" cy="5350861"/>
            <a:chOff x="11908151" y="2909986"/>
            <a:chExt cx="5242224" cy="5350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8151" y="2909986"/>
              <a:ext cx="5242224" cy="5350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9611" y="2909986"/>
            <a:ext cx="5242224" cy="5350861"/>
            <a:chOff x="6579611" y="2909986"/>
            <a:chExt cx="5242224" cy="53508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9611" y="2909986"/>
              <a:ext cx="5242224" cy="5350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937" y="2909986"/>
            <a:ext cx="5242224" cy="5350861"/>
            <a:chOff x="1178937" y="2909986"/>
            <a:chExt cx="5242224" cy="5350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937" y="2909986"/>
              <a:ext cx="5242224" cy="5350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2629" y="1134105"/>
            <a:ext cx="2826006" cy="6269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5155" y="4398931"/>
            <a:ext cx="4680491" cy="27202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89136" y="4887529"/>
            <a:ext cx="5300333" cy="14312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91336" y="4367473"/>
            <a:ext cx="4475658" cy="27202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1784" y="2938812"/>
            <a:ext cx="9039196" cy="13713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118" y="3714323"/>
            <a:ext cx="16481485" cy="3428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8099214"/>
            <a:ext cx="6073580" cy="1201964"/>
            <a:chOff x="904762" y="8099214"/>
            <a:chExt cx="6073580" cy="12019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04762" y="8099214"/>
              <a:ext cx="6073580" cy="1201964"/>
              <a:chOff x="904762" y="8099214"/>
              <a:chExt cx="6073580" cy="120196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054879" y="7568145"/>
                <a:ext cx="12152381" cy="2409524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2" y="8099214"/>
                <a:ext cx="6073580" cy="120196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241" y="8099903"/>
            <a:ext cx="4985221" cy="14068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07505" y="1202339"/>
            <a:ext cx="2814808" cy="6776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8149" y="1134105"/>
            <a:ext cx="4141658" cy="626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0619" y="2911758"/>
            <a:ext cx="5366215" cy="5366215"/>
            <a:chOff x="1710619" y="2911758"/>
            <a:chExt cx="5366215" cy="5366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0619" y="2911758"/>
              <a:ext cx="5366215" cy="5366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08880" y="2911758"/>
            <a:ext cx="5366215" cy="5366215"/>
            <a:chOff x="11208880" y="2911758"/>
            <a:chExt cx="5366215" cy="5366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8880" y="2911758"/>
              <a:ext cx="5366215" cy="5366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3387" y="3155885"/>
            <a:ext cx="4812074" cy="4812074"/>
            <a:chOff x="6713387" y="3155885"/>
            <a:chExt cx="4812074" cy="48120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3387" y="3155885"/>
              <a:ext cx="4812074" cy="48120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64476" y="4166535"/>
            <a:ext cx="2409922" cy="10971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3401" y="5492396"/>
            <a:ext cx="4849255" cy="135234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36561" y="4166535"/>
            <a:ext cx="2125544" cy="10971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32093" y="5173237"/>
            <a:ext cx="1496826" cy="122158"/>
            <a:chOff x="3532093" y="5173237"/>
            <a:chExt cx="1496826" cy="1221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32093" y="5173237"/>
              <a:ext cx="1496826" cy="1221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69559" y="4598668"/>
            <a:ext cx="4452800" cy="24246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14237" y="5142857"/>
            <a:ext cx="1496826" cy="122158"/>
            <a:chOff x="13014237" y="5142857"/>
            <a:chExt cx="1496826" cy="1221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14237" y="5142857"/>
              <a:ext cx="1496826" cy="1221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70935" y="5537724"/>
            <a:ext cx="4756876" cy="13523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2811" y="1110061"/>
            <a:ext cx="3033849" cy="684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2650" y="6437159"/>
            <a:ext cx="2267807" cy="1029303"/>
            <a:chOff x="1672650" y="6437159"/>
            <a:chExt cx="2267807" cy="10293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72650" y="6437159"/>
              <a:ext cx="2267807" cy="1029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87328" y="3178875"/>
            <a:ext cx="2267807" cy="1029303"/>
            <a:chOff x="4887328" y="3178875"/>
            <a:chExt cx="2267807" cy="10293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887328" y="3178875"/>
              <a:ext cx="2267807" cy="10293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87721" y="6437159"/>
            <a:ext cx="2267807" cy="1029303"/>
            <a:chOff x="7987721" y="6437159"/>
            <a:chExt cx="2267807" cy="10293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987721" y="6437159"/>
              <a:ext cx="2267807" cy="10293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5917" y="4847356"/>
            <a:ext cx="2823737" cy="976343"/>
            <a:chOff x="1415917" y="4847356"/>
            <a:chExt cx="2823737" cy="9763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5917" y="4847356"/>
              <a:ext cx="2823737" cy="9763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73453" y="4847356"/>
            <a:ext cx="2823737" cy="976343"/>
            <a:chOff x="4573453" y="4847356"/>
            <a:chExt cx="2823737" cy="9763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3453" y="4847356"/>
              <a:ext cx="2823737" cy="9763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30989" y="4847356"/>
            <a:ext cx="2823737" cy="976343"/>
            <a:chOff x="7730989" y="4847356"/>
            <a:chExt cx="2823737" cy="9763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0989" y="4847356"/>
              <a:ext cx="2823737" cy="9763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88524" y="4847356"/>
            <a:ext cx="2823737" cy="976343"/>
            <a:chOff x="10888524" y="4847356"/>
            <a:chExt cx="2823737" cy="9763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8524" y="4847356"/>
              <a:ext cx="2823737" cy="9763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02400" y="3178875"/>
            <a:ext cx="2267807" cy="1029303"/>
            <a:chOff x="11202400" y="3178875"/>
            <a:chExt cx="2267807" cy="10293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202400" y="3178875"/>
              <a:ext cx="2267807" cy="10293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46060" y="4847356"/>
            <a:ext cx="2823737" cy="976343"/>
            <a:chOff x="14046060" y="4847356"/>
            <a:chExt cx="2823737" cy="9763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46060" y="4847356"/>
              <a:ext cx="2823737" cy="9763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73698" y="5063109"/>
            <a:ext cx="1775378" cy="56155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8472" y="5063109"/>
            <a:ext cx="1791758" cy="5615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65380" y="5063109"/>
            <a:ext cx="1837070" cy="5615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47328" y="5063109"/>
            <a:ext cx="1774863" cy="5615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30660" y="5063109"/>
            <a:ext cx="1811959" cy="56155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11515" y="7093067"/>
            <a:ext cx="1696430" cy="77062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61232" y="2626800"/>
            <a:ext cx="2414379" cy="124306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50238" y="2626800"/>
            <a:ext cx="4881208" cy="77062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54924" y="7093067"/>
            <a:ext cx="1696430" cy="77062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590476" y="9006965"/>
            <a:ext cx="19430424" cy="802558"/>
            <a:chOff x="-590476" y="9006965"/>
            <a:chExt cx="19430424" cy="8025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590476" y="9006965"/>
              <a:ext cx="19430424" cy="80255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89321" y="7081950"/>
            <a:ext cx="926646" cy="107982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35553" y="7069410"/>
            <a:ext cx="741377" cy="105450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53207" y="2555358"/>
            <a:ext cx="950661" cy="109711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531993" y="2546060"/>
            <a:ext cx="964678" cy="109711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381881" y="5817907"/>
            <a:ext cx="5836547" cy="2274364"/>
            <a:chOff x="14381881" y="5817907"/>
            <a:chExt cx="5836547" cy="227436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762629" y="6437159"/>
              <a:ext cx="2267807" cy="1029303"/>
              <a:chOff x="13762629" y="6437159"/>
              <a:chExt cx="2267807" cy="102930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3762629" y="6437159"/>
                <a:ext cx="2267807" cy="102930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29876" y="7093067"/>
              <a:ext cx="2603348" cy="1243061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610461" y="7069410"/>
              <a:ext cx="748993" cy="1054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07505" y="1202339"/>
            <a:ext cx="2814808" cy="6776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59822" y="2051403"/>
            <a:ext cx="9970256" cy="2256110"/>
            <a:chOff x="6459822" y="2051403"/>
            <a:chExt cx="9970256" cy="22561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9822" y="2051403"/>
              <a:ext cx="9970256" cy="22561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6093" y="4365324"/>
            <a:ext cx="9970256" cy="2256110"/>
            <a:chOff x="7466093" y="4365324"/>
            <a:chExt cx="9970256" cy="22561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6093" y="4365324"/>
              <a:ext cx="9970256" cy="22561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59822" y="6768219"/>
            <a:ext cx="9970256" cy="2256110"/>
            <a:chOff x="6459822" y="6768219"/>
            <a:chExt cx="9970256" cy="22561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9822" y="6768219"/>
              <a:ext cx="9970256" cy="22561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13806" y="4678392"/>
            <a:ext cx="2209872" cy="20745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5685" y="7081287"/>
            <a:ext cx="2209872" cy="20745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95685" y="2364471"/>
            <a:ext cx="2209872" cy="20745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26842" y="2457346"/>
            <a:ext cx="5745675" cy="17142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6703" y="4367206"/>
            <a:ext cx="6463989" cy="24246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11907" y="5059506"/>
            <a:ext cx="7689980" cy="10002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52512" y="7441657"/>
            <a:ext cx="5879037" cy="10002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78149" y="1134105"/>
            <a:ext cx="4141658" cy="6269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6797" y="1610104"/>
            <a:ext cx="8959514" cy="26680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067" y="2886875"/>
            <a:ext cx="12842218" cy="4541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4130" y="4616231"/>
            <a:ext cx="337545" cy="337545"/>
            <a:chOff x="3434130" y="4616231"/>
            <a:chExt cx="337545" cy="3375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4130" y="4616231"/>
              <a:ext cx="337545" cy="337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14040" y="4616231"/>
            <a:ext cx="337545" cy="337545"/>
            <a:chOff x="14514040" y="4616231"/>
            <a:chExt cx="337545" cy="3375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14040" y="4616231"/>
              <a:ext cx="337545" cy="3375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8153" y="6297483"/>
            <a:ext cx="9080181" cy="16934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0569" y="3567379"/>
            <a:ext cx="11950146" cy="34284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07505" y="1202339"/>
            <a:ext cx="2814808" cy="677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2563" y="2535306"/>
            <a:ext cx="12595491" cy="10407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8153" y="1134105"/>
            <a:ext cx="2998315" cy="680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8773" y="3683535"/>
            <a:ext cx="16076934" cy="39732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07505" y="1202339"/>
            <a:ext cx="2814808" cy="677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2638" y="2114253"/>
            <a:ext cx="11107393" cy="1033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8153" y="1134105"/>
            <a:ext cx="2998315" cy="680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8849" y="3262478"/>
            <a:ext cx="16241121" cy="33408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7345" y="6765002"/>
            <a:ext cx="16623130" cy="8228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8773" y="7657849"/>
            <a:ext cx="16201122" cy="20761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07505" y="1202339"/>
            <a:ext cx="2814808" cy="677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2639" y="2114249"/>
            <a:ext cx="9539833" cy="1000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8153" y="1134105"/>
            <a:ext cx="2998315" cy="680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8849" y="3262478"/>
            <a:ext cx="16163789" cy="20761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9144" y="6605220"/>
            <a:ext cx="16252168" cy="27085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7421" y="5495345"/>
            <a:ext cx="14668436" cy="84980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07505" y="1202339"/>
            <a:ext cx="2814808" cy="677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2639" y="2114249"/>
            <a:ext cx="8883580" cy="1000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8153" y="1134105"/>
            <a:ext cx="2998315" cy="680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8849" y="3262478"/>
            <a:ext cx="16060935" cy="20761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2563" y="5719296"/>
            <a:ext cx="10796787" cy="10002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8773" y="6820401"/>
            <a:ext cx="15977167" cy="14437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1784" y="2938812"/>
            <a:ext cx="9039196" cy="13713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4052" y="3555147"/>
            <a:ext cx="9850155" cy="4375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8099214"/>
            <a:ext cx="6073580" cy="1201964"/>
            <a:chOff x="904762" y="8099214"/>
            <a:chExt cx="6073580" cy="12019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04762" y="8099214"/>
              <a:ext cx="6073580" cy="1201964"/>
              <a:chOff x="904762" y="8099214"/>
              <a:chExt cx="6073580" cy="120196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054879" y="7568145"/>
                <a:ext cx="12152381" cy="2409524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2" y="8099214"/>
                <a:ext cx="6073580" cy="120196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241" y="8099903"/>
            <a:ext cx="4985221" cy="14068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6810" y="5620895"/>
            <a:ext cx="2860548" cy="3691419"/>
            <a:chOff x="4406810" y="5620895"/>
            <a:chExt cx="2860548" cy="36914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6810" y="5620895"/>
              <a:ext cx="2860548" cy="3691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0774" y="5620895"/>
            <a:ext cx="2860548" cy="3691419"/>
            <a:chOff x="1080774" y="5620895"/>
            <a:chExt cx="2860548" cy="3691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774" y="5620895"/>
              <a:ext cx="2860548" cy="36914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75703" y="5620895"/>
            <a:ext cx="2860548" cy="3691419"/>
            <a:chOff x="7675703" y="5620895"/>
            <a:chExt cx="2860548" cy="3691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5703" y="5620895"/>
              <a:ext cx="2860548" cy="3691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20787" y="5620895"/>
            <a:ext cx="2860548" cy="3691419"/>
            <a:chOff x="11020787" y="5620895"/>
            <a:chExt cx="2860548" cy="3691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0787" y="5620895"/>
              <a:ext cx="2860548" cy="36914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14486" y="3514525"/>
            <a:ext cx="1056743" cy="173183"/>
            <a:chOff x="8614486" y="3514525"/>
            <a:chExt cx="1056743" cy="1731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614486" y="3514525"/>
              <a:ext cx="1056743" cy="1731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11048" y="4043937"/>
            <a:ext cx="13214394" cy="192157"/>
            <a:chOff x="2511048" y="4043937"/>
            <a:chExt cx="13214394" cy="1921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1048" y="4043937"/>
              <a:ext cx="13214394" cy="1921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48031" y="4487049"/>
            <a:ext cx="935988" cy="181382"/>
            <a:chOff x="2048031" y="4487049"/>
            <a:chExt cx="935988" cy="1813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048031" y="4487049"/>
              <a:ext cx="935988" cy="1813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93244" y="4499215"/>
            <a:ext cx="943902" cy="171955"/>
            <a:chOff x="5393244" y="4499215"/>
            <a:chExt cx="943902" cy="1719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393244" y="4499215"/>
              <a:ext cx="943902" cy="1719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78783" y="4506857"/>
            <a:ext cx="927158" cy="172419"/>
            <a:chOff x="8678783" y="4506857"/>
            <a:chExt cx="927158" cy="1724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678783" y="4506857"/>
              <a:ext cx="927158" cy="1724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89951" y="4494257"/>
            <a:ext cx="927158" cy="178572"/>
            <a:chOff x="11989951" y="4494257"/>
            <a:chExt cx="927158" cy="1785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989951" y="4494257"/>
              <a:ext cx="927158" cy="1785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66264" y="5620895"/>
            <a:ext cx="2860548" cy="3691419"/>
            <a:chOff x="14266264" y="5620895"/>
            <a:chExt cx="2860548" cy="36914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66264" y="5620895"/>
              <a:ext cx="2860548" cy="36914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39244" y="4485095"/>
            <a:ext cx="927158" cy="178572"/>
            <a:chOff x="15239244" y="4485095"/>
            <a:chExt cx="927158" cy="1785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239244" y="4485095"/>
              <a:ext cx="927158" cy="17857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15434" y="1394434"/>
            <a:ext cx="9775949" cy="24246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84531" y="4794378"/>
            <a:ext cx="1653034" cy="1653034"/>
            <a:chOff x="1684531" y="4794378"/>
            <a:chExt cx="1653034" cy="16530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4531" y="4794378"/>
              <a:ext cx="1653034" cy="16530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10567" y="4765445"/>
            <a:ext cx="1653034" cy="1653034"/>
            <a:chOff x="5010567" y="4765445"/>
            <a:chExt cx="1653034" cy="16530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10567" y="4765445"/>
              <a:ext cx="1653034" cy="16530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16340" y="4794378"/>
            <a:ext cx="1653034" cy="1653034"/>
            <a:chOff x="8316340" y="4794378"/>
            <a:chExt cx="1653034" cy="165303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16340" y="4794378"/>
              <a:ext cx="1653034" cy="16530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27013" y="4736512"/>
            <a:ext cx="1653034" cy="1653034"/>
            <a:chOff x="11627013" y="4736512"/>
            <a:chExt cx="1653034" cy="165303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27013" y="4736512"/>
              <a:ext cx="1653034" cy="165303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898925" y="4756283"/>
            <a:ext cx="1653034" cy="1653034"/>
            <a:chOff x="14898925" y="4756283"/>
            <a:chExt cx="1653034" cy="16530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98925" y="4756283"/>
              <a:ext cx="1653034" cy="165303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22810" y="1110058"/>
            <a:ext cx="2903569" cy="68468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2555" y="6426802"/>
            <a:ext cx="2537046" cy="109711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87530" y="6426802"/>
            <a:ext cx="2537046" cy="109711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764821" y="6426802"/>
            <a:ext cx="2537046" cy="109711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070478" y="6426802"/>
            <a:ext cx="2537046" cy="109711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39526" y="6414726"/>
            <a:ext cx="2537046" cy="109711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6487" y="7399944"/>
            <a:ext cx="2588864" cy="143520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549554" y="7287459"/>
            <a:ext cx="2588864" cy="206185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589735" y="7265883"/>
            <a:ext cx="3105333" cy="206185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156180" y="7240116"/>
            <a:ext cx="2588864" cy="206185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402991" y="7240116"/>
            <a:ext cx="2588864" cy="20618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16727" y="3409876"/>
            <a:ext cx="14642164" cy="5535201"/>
            <a:chOff x="2516727" y="3409876"/>
            <a:chExt cx="14642164" cy="55352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6727" y="3409876"/>
              <a:ext cx="14642164" cy="5535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2629" y="1134105"/>
            <a:ext cx="2658815" cy="6269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54420" y="4565366"/>
            <a:ext cx="3542457" cy="10971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99540" y="5235824"/>
            <a:ext cx="5071111" cy="18285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01452" y="7407199"/>
            <a:ext cx="4626936" cy="13713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18771" y="6492935"/>
            <a:ext cx="3922191" cy="13713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71869" y="4542509"/>
            <a:ext cx="4623127" cy="13713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38069" y="4114310"/>
            <a:ext cx="3930572" cy="13713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51431" y="3776091"/>
            <a:ext cx="4395158" cy="10971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98018" y="5354641"/>
            <a:ext cx="2417306" cy="10971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00600" y="6515792"/>
            <a:ext cx="4829127" cy="10971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84969" y="7521483"/>
            <a:ext cx="4259238" cy="10971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01971" y="5540579"/>
            <a:ext cx="3701539" cy="109711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85929" y="1674545"/>
            <a:ext cx="5480345" cy="24246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3785" y="4207695"/>
            <a:ext cx="14478144" cy="1870325"/>
            <a:chOff x="1903785" y="4207695"/>
            <a:chExt cx="14478144" cy="18703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3785" y="4207695"/>
              <a:ext cx="14478144" cy="18703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5434" y="2065701"/>
            <a:ext cx="9920832" cy="2424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2629" y="1134105"/>
            <a:ext cx="2710018" cy="6269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65109" y="4360001"/>
            <a:ext cx="11938743" cy="18285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66443" y="6664199"/>
            <a:ext cx="12693198" cy="13253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1784" y="2938812"/>
            <a:ext cx="9039193" cy="13713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950" y="3634045"/>
            <a:ext cx="13242876" cy="3428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8099214"/>
            <a:ext cx="6073580" cy="1201964"/>
            <a:chOff x="904762" y="8099214"/>
            <a:chExt cx="6073580" cy="12019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04762" y="8099214"/>
              <a:ext cx="6073580" cy="1201964"/>
              <a:chOff x="904762" y="8099214"/>
              <a:chExt cx="6073580" cy="120196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054879" y="7568145"/>
                <a:ext cx="12152381" cy="2409524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2" y="8099214"/>
                <a:ext cx="6073580" cy="120196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241" y="8099903"/>
            <a:ext cx="4985221" cy="14068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76075" y="4217026"/>
            <a:ext cx="6514164" cy="5338433"/>
            <a:chOff x="12476075" y="4217026"/>
            <a:chExt cx="6514164" cy="5338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76075" y="4217026"/>
              <a:ext cx="6514164" cy="5338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2629" y="1134105"/>
            <a:ext cx="3457470" cy="6269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807" y="2020472"/>
            <a:ext cx="5480345" cy="2424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4097" y="6257789"/>
            <a:ext cx="29326457" cy="410687"/>
            <a:chOff x="-264097" y="6257789"/>
            <a:chExt cx="29326457" cy="410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4097" y="6257789"/>
              <a:ext cx="29326457" cy="4106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7141" y="7347525"/>
            <a:ext cx="2836345" cy="16380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3523" y="6600535"/>
            <a:ext cx="1481502" cy="7081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6288" y="6334452"/>
            <a:ext cx="251304" cy="251304"/>
            <a:chOff x="1166288" y="6334452"/>
            <a:chExt cx="251304" cy="2513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288" y="6334452"/>
              <a:ext cx="251304" cy="25130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65325" y="5702573"/>
            <a:ext cx="1518073" cy="7081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48092" y="6341728"/>
            <a:ext cx="251304" cy="251304"/>
            <a:chOff x="3748092" y="6341728"/>
            <a:chExt cx="251304" cy="2513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48092" y="6341728"/>
              <a:ext cx="251304" cy="2513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47135" y="6601259"/>
            <a:ext cx="1519216" cy="7081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29897" y="6334452"/>
            <a:ext cx="251304" cy="251304"/>
            <a:chOff x="6329897" y="6334452"/>
            <a:chExt cx="251304" cy="2513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29897" y="6334452"/>
              <a:ext cx="251304" cy="25130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28935" y="5702573"/>
            <a:ext cx="1522073" cy="12094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11701" y="6341728"/>
            <a:ext cx="251304" cy="251304"/>
            <a:chOff x="8911701" y="6341728"/>
            <a:chExt cx="251304" cy="2513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11701" y="6341728"/>
              <a:ext cx="251304" cy="2513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054" y="7073413"/>
            <a:ext cx="1423868" cy="276839"/>
            <a:chOff x="571054" y="7073413"/>
            <a:chExt cx="1423868" cy="2768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1054" y="7073413"/>
              <a:ext cx="1423868" cy="2768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53853" y="7073413"/>
            <a:ext cx="1423868" cy="276839"/>
            <a:chOff x="5753853" y="7073413"/>
            <a:chExt cx="1423868" cy="2768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3853" y="7073413"/>
              <a:ext cx="1423868" cy="2768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51573" y="5498642"/>
            <a:ext cx="1423868" cy="276839"/>
            <a:chOff x="3151573" y="5498642"/>
            <a:chExt cx="1423868" cy="27683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51573" y="5498642"/>
              <a:ext cx="1423868" cy="276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34372" y="5498642"/>
            <a:ext cx="1423868" cy="276839"/>
            <a:chOff x="8334372" y="5498642"/>
            <a:chExt cx="1423868" cy="27683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34372" y="5498642"/>
              <a:ext cx="1423868" cy="27683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16382" y="6608878"/>
            <a:ext cx="1518454" cy="7081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599151" y="6380166"/>
            <a:ext cx="251304" cy="251304"/>
            <a:chOff x="11599151" y="6380166"/>
            <a:chExt cx="251304" cy="2513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99151" y="6380166"/>
              <a:ext cx="251304" cy="2513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23107" y="7119127"/>
            <a:ext cx="1423868" cy="276839"/>
            <a:chOff x="11023107" y="7119127"/>
            <a:chExt cx="1423868" cy="27683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23107" y="7119127"/>
              <a:ext cx="1423868" cy="2768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04105" y="6358780"/>
            <a:ext cx="251304" cy="251304"/>
            <a:chOff x="14104105" y="6358780"/>
            <a:chExt cx="251304" cy="2513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04105" y="6358780"/>
              <a:ext cx="251304" cy="2513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26776" y="5515695"/>
            <a:ext cx="1423868" cy="276839"/>
            <a:chOff x="13526776" y="5515695"/>
            <a:chExt cx="1423868" cy="2768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26776" y="5515695"/>
              <a:ext cx="1423868" cy="2768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864192" y="6610192"/>
            <a:ext cx="1510264" cy="70817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546963" y="6400527"/>
            <a:ext cx="251304" cy="251304"/>
            <a:chOff x="16546963" y="6400527"/>
            <a:chExt cx="251304" cy="25130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546963" y="6400527"/>
              <a:ext cx="251304" cy="2513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970919" y="7139488"/>
            <a:ext cx="1423868" cy="276839"/>
            <a:chOff x="15970919" y="7139488"/>
            <a:chExt cx="1423868" cy="27683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70919" y="7139488"/>
              <a:ext cx="1423868" cy="27683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423716" y="5705849"/>
            <a:ext cx="1518454" cy="70817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87735" y="4377078"/>
            <a:ext cx="4433837" cy="156186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230024" y="7481580"/>
            <a:ext cx="4703914" cy="156186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941535" y="3868592"/>
            <a:ext cx="4374600" cy="163805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67497" y="7423716"/>
            <a:ext cx="3915362" cy="201899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962001" y="3807973"/>
            <a:ext cx="4296507" cy="163805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721240" y="7481582"/>
            <a:ext cx="3383702" cy="16380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2629" y="1134105"/>
            <a:ext cx="3457470" cy="6269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0935" y="1864882"/>
            <a:ext cx="4686638" cy="20997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0784" y="2537031"/>
            <a:ext cx="2167055" cy="9119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8896" y="1772908"/>
            <a:ext cx="6308299" cy="7464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827" y="3553619"/>
            <a:ext cx="9396516" cy="5022841"/>
            <a:chOff x="1478827" y="3553619"/>
            <a:chExt cx="9396516" cy="50228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98088" y="1367181"/>
              <a:ext cx="18800000" cy="1004761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8827" y="3553619"/>
              <a:ext cx="9396516" cy="50228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6619" y="9304365"/>
            <a:ext cx="8444389" cy="6334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26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황동준</cp:lastModifiedBy>
  <cp:revision>2</cp:revision>
  <dcterms:created xsi:type="dcterms:W3CDTF">2021-07-14T15:51:14Z</dcterms:created>
  <dcterms:modified xsi:type="dcterms:W3CDTF">2021-07-14T06:57:52Z</dcterms:modified>
</cp:coreProperties>
</file>